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8E380B70-61BD-4123-973D-940EE9F8526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Product Analysis Dashboard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EADDA909-4655-4470-B2E1-4AD95D70511D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10-07-2023 10:54:25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1" id="10" name="slide10">
            <a:extLst>
              <a:ext uri="{FF2B5EF4-FFF2-40B4-BE49-F238E27FC236}">
                <a16:creationId xmlns:a16="http://schemas.microsoft.com/office/drawing/2014/main" id="{24AE724A-BA1C-41AC-8734-22332E2E38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sub-category vs Profits" id="2" name="slide2">
            <a:extLst>
              <a:ext uri="{FF2B5EF4-FFF2-40B4-BE49-F238E27FC236}">
                <a16:creationId xmlns:a16="http://schemas.microsoft.com/office/drawing/2014/main" id="{A98395A9-6162-42A8-B47F-000C5060B2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08"/>
            <a:ext cx="12192000" cy="67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sub-category vs Sales" id="3" name="slide3">
            <a:extLst>
              <a:ext uri="{FF2B5EF4-FFF2-40B4-BE49-F238E27FC236}">
                <a16:creationId xmlns:a16="http://schemas.microsoft.com/office/drawing/2014/main" id="{9EBA68D6-0ADF-4F86-956A-26F79ACE47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249"/>
            <a:ext cx="12192000" cy="634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duct sub-category vs Sales (2)" id="4" name="slide4">
            <a:extLst>
              <a:ext uri="{FF2B5EF4-FFF2-40B4-BE49-F238E27FC236}">
                <a16:creationId xmlns:a16="http://schemas.microsoft.com/office/drawing/2014/main" id="{D0BFC85C-3973-40B9-AA96-603ABCCDC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536"/>
            <a:ext cx="12192000" cy="65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fit amongst Product Categories" id="5" name="slide5">
            <a:extLst>
              <a:ext uri="{FF2B5EF4-FFF2-40B4-BE49-F238E27FC236}">
                <a16:creationId xmlns:a16="http://schemas.microsoft.com/office/drawing/2014/main" id="{7F90A23D-DA51-4348-A790-E3F10E23F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5322"/>
            <a:ext cx="12192000" cy="4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egory wise Profits" id="6" name="slide6">
            <a:extLst>
              <a:ext uri="{FF2B5EF4-FFF2-40B4-BE49-F238E27FC236}">
                <a16:creationId xmlns:a16="http://schemas.microsoft.com/office/drawing/2014/main" id="{EE4BA2A4-A232-4D82-891B-575DCB424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50" y="0"/>
            <a:ext cx="404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egory wise Sales" id="7" name="slide7">
            <a:extLst>
              <a:ext uri="{FF2B5EF4-FFF2-40B4-BE49-F238E27FC236}">
                <a16:creationId xmlns:a16="http://schemas.microsoft.com/office/drawing/2014/main" id="{EAA03127-BE84-459F-BFBD-C499E4C781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02" y="0"/>
            <a:ext cx="406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tegory wise Orders" id="8" name="slide8">
            <a:extLst>
              <a:ext uri="{FF2B5EF4-FFF2-40B4-BE49-F238E27FC236}">
                <a16:creationId xmlns:a16="http://schemas.microsoft.com/office/drawing/2014/main" id="{8A3231F8-81AA-43E8-96CC-1609AF749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89" y="0"/>
            <a:ext cx="154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op Suppliers" id="9" name="slide9">
            <a:extLst>
              <a:ext uri="{FF2B5EF4-FFF2-40B4-BE49-F238E27FC236}">
                <a16:creationId xmlns:a16="http://schemas.microsoft.com/office/drawing/2014/main" id="{6E007C70-6DFB-432A-9519-7C50D72BE06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05" y="0"/>
            <a:ext cx="3159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2023-07-10T05:24:32Z</dcterms:created>
  <dcterms:modified xsi:type="dcterms:W3CDTF">2023-07-10T05:24:32Z</dcterms:modified>
</cp:coreProperties>
</file>